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4085" y="2473960"/>
            <a:ext cx="5243830" cy="191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1366823"/>
            <a:ext cx="1447254" cy="42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3324" y="1366823"/>
            <a:ext cx="1685289" cy="42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969" y="2233285"/>
            <a:ext cx="895012" cy="31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3904" y="2871230"/>
            <a:ext cx="1475818" cy="53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6297" y="3623434"/>
            <a:ext cx="1285390" cy="42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5340" y="4375637"/>
            <a:ext cx="2418438" cy="42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91385" y="4375637"/>
            <a:ext cx="1590075" cy="42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96221" y="5127841"/>
            <a:ext cx="2170881" cy="42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8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47" y="1395420"/>
            <a:ext cx="1418690" cy="38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886" y="1395420"/>
            <a:ext cx="1961410" cy="38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6735" y="2738120"/>
            <a:ext cx="130429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24110" y="2809240"/>
            <a:ext cx="150431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5012" y="3595322"/>
            <a:ext cx="495113" cy="5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5340" y="4347669"/>
            <a:ext cx="847405" cy="4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81863" y="4347669"/>
            <a:ext cx="1199698" cy="4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97329" y="5100016"/>
            <a:ext cx="1551989" cy="5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00503" y="5100016"/>
            <a:ext cx="1342518" cy="4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bldLvl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5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6400" y="1983105"/>
            <a:ext cx="242125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7265" y="2867025"/>
            <a:ext cx="395351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15915" y="3655060"/>
            <a:ext cx="282257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97200" y="4397375"/>
            <a:ext cx="231203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97200" y="5215890"/>
            <a:ext cx="282575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1665" y="1137920"/>
            <a:ext cx="569849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6875" y="2101215"/>
            <a:ext cx="352298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87758" y="2863953"/>
            <a:ext cx="2875465" cy="4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6875" y="3585845"/>
            <a:ext cx="32321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39205" y="4305935"/>
            <a:ext cx="558863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59748" y="5171330"/>
            <a:ext cx="2970680" cy="53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bldLvl="0" animBg="1"/>
      <p:bldP spid="13" grpId="0" bldLvl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9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545" y="1245870"/>
            <a:ext cx="256159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8830" y="2110105"/>
            <a:ext cx="244475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06900" y="2807970"/>
            <a:ext cx="475361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29780" y="4320540"/>
            <a:ext cx="199771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53890" y="5146040"/>
            <a:ext cx="436499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67980" y="3562985"/>
            <a:ext cx="262953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4" grpId="0" bldLvl="0" animBg="1"/>
      <p:bldP spid="16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7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525" y="1129665"/>
            <a:ext cx="261810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5965" y="2021205"/>
            <a:ext cx="217043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2465" y="2847975"/>
            <a:ext cx="538035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87265" y="3510280"/>
            <a:ext cx="303847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54450" y="4364355"/>
            <a:ext cx="354901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63900" y="5130800"/>
            <a:ext cx="230822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92475" y="5873750"/>
            <a:ext cx="220853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4" grpId="0" bldLvl="0" animBg="1"/>
      <p:bldP spid="15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2110100"/>
            <a:ext cx="1275869" cy="4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3073" y="2977145"/>
            <a:ext cx="1275869" cy="31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1234" y="3615519"/>
            <a:ext cx="1923324" cy="4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5642" y="4358700"/>
            <a:ext cx="1523425" cy="4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2050" y="5071745"/>
            <a:ext cx="159004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68664" y="5968926"/>
            <a:ext cx="1885239" cy="41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1443166"/>
            <a:ext cx="1247304" cy="40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4836" y="2072079"/>
            <a:ext cx="1866196" cy="5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9773" y="2824868"/>
            <a:ext cx="1228261" cy="4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0856" y="3568129"/>
            <a:ext cx="2351788" cy="5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82972" y="4378092"/>
            <a:ext cx="1352040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1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9471" y="1500213"/>
            <a:ext cx="2475566" cy="3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856" y="2890805"/>
            <a:ext cx="1961410" cy="53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2594" y="3633725"/>
            <a:ext cx="1190176" cy="4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5692" y="4433791"/>
            <a:ext cx="1190176" cy="38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1385" y="5129088"/>
            <a:ext cx="2437481" cy="54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1357509"/>
            <a:ext cx="3427707" cy="4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5163" y="2807039"/>
            <a:ext cx="2275617" cy="5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884" y="3560413"/>
            <a:ext cx="2742166" cy="4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4156" y="4428223"/>
            <a:ext cx="2142317" cy="41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21007" y="5067161"/>
            <a:ext cx="2142317" cy="5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54055" y="1347882"/>
            <a:ext cx="2865944" cy="5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3350" y="2100705"/>
            <a:ext cx="1428211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0579" y="2853529"/>
            <a:ext cx="1809068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4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2071427"/>
            <a:ext cx="1266347" cy="43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725" y="2080948"/>
            <a:ext cx="1980453" cy="42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6826" y="2833159"/>
            <a:ext cx="1114005" cy="42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4256" y="2833159"/>
            <a:ext cx="1437732" cy="53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6826" y="4337581"/>
            <a:ext cx="1447254" cy="42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81763" y="4328059"/>
            <a:ext cx="885491" cy="43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1347945"/>
            <a:ext cx="1361561" cy="4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183" y="1347945"/>
            <a:ext cx="2009017" cy="4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9244" y="2091617"/>
            <a:ext cx="2208967" cy="53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9168" y="3588494"/>
            <a:ext cx="1761460" cy="5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4911" y="4341700"/>
            <a:ext cx="1237783" cy="4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6710" y="5048250"/>
            <a:ext cx="138049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09924" y="5209318"/>
            <a:ext cx="885491" cy="4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bldLvl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24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83476" y="1472286"/>
            <a:ext cx="1504382" cy="31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7945" y="1296670"/>
            <a:ext cx="196151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59100"/>
            <a:ext cx="11340000" cy="30021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45340" y="2792527"/>
            <a:ext cx="1513904" cy="4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3476" y="3545438"/>
            <a:ext cx="1704332" cy="4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02518" y="4298350"/>
            <a:ext cx="2151838" cy="5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62518" y="4298350"/>
            <a:ext cx="1666246" cy="5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9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2024-12-23T13:14:11Z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